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72" r:id="rId7"/>
    <p:sldId id="262" r:id="rId8"/>
    <p:sldId id="268" r:id="rId9"/>
    <p:sldId id="269" r:id="rId10"/>
    <p:sldId id="270" r:id="rId11"/>
    <p:sldId id="271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973F2-30E8-4433-87E3-9311286E0688}" type="datetimeFigureOut">
              <a:rPr lang="en-US" smtClean="0"/>
              <a:t>6/23/2013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7E67F-A39F-42B9-ADBE-2AB323DA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6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7E67F-A39F-42B9-ADBE-2AB323DA8B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75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7E67F-A39F-42B9-ADBE-2AB323DA8BC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59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7E67F-A39F-42B9-ADBE-2AB323DA8BC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00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855" y="-180110"/>
            <a:ext cx="9144000" cy="2232025"/>
          </a:xfr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bn-BD" sz="115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0" y="2168236"/>
            <a:ext cx="8991599" cy="4648200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33675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981200"/>
            <a:ext cx="5715000" cy="291465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6019800" y="4724400"/>
            <a:ext cx="152400" cy="76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172200" y="4876800"/>
            <a:ext cx="152400" cy="76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324600" y="4648200"/>
            <a:ext cx="152400" cy="76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477000" y="4724400"/>
            <a:ext cx="152400" cy="76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096000" y="4572000"/>
            <a:ext cx="152400" cy="76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477000" y="4495800"/>
            <a:ext cx="152400" cy="76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6089075" y="2438400"/>
            <a:ext cx="1447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605150" y="3969330"/>
            <a:ext cx="105295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6428505" y="4710545"/>
            <a:ext cx="1447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51180" y="2195940"/>
            <a:ext cx="1458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ভ্যাকুওল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27375" y="3676942"/>
            <a:ext cx="1458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সিস্টারনি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24360" y="4494362"/>
            <a:ext cx="1458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ভেসিকল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00400" y="5562600"/>
            <a:ext cx="2138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চিত্র-গলগিবডি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06590" y="651165"/>
            <a:ext cx="8305800" cy="5867400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1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316" y="2209800"/>
            <a:ext cx="6725429" cy="3224993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H="1">
            <a:off x="4419600" y="4918365"/>
            <a:ext cx="2580884" cy="266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948065" y="4620495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লেমেলা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5943600" y="2185555"/>
            <a:ext cx="1343883" cy="38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69725" y="394162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থাইলাকয়েড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44101" y="1931267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রাইবোসোম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6158345" y="4244401"/>
            <a:ext cx="1011380" cy="38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962894" y="4000500"/>
            <a:ext cx="671942" cy="38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7084" y="3833296"/>
            <a:ext cx="1260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স্ট্রোমা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 flipV="1">
            <a:off x="3352800" y="1931267"/>
            <a:ext cx="76200" cy="2923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352800" y="1759512"/>
            <a:ext cx="3647684" cy="1717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162795" y="1517085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অন্ত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স্তর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2362200" y="1787222"/>
            <a:ext cx="304800" cy="6809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424545" y="1371600"/>
            <a:ext cx="4343400" cy="3810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986150" y="977326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বহিঃস্তর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28936" y="3124200"/>
            <a:ext cx="475175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4908" y="2870376"/>
            <a:ext cx="1260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DNA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27120" y="5791200"/>
            <a:ext cx="263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চিত্র-ক্লোরোপ্লাস্ট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28649" y="651165"/>
            <a:ext cx="8828315" cy="5867400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21180"/>
            <a:ext cx="8001000" cy="3200400"/>
          </a:xfrm>
          <a:solidFill>
            <a:schemeClr val="accent2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bn-BD" sz="2400" b="1" u="sng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2400" b="1" u="sng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8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28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দলঃ ১। মাইটোকন্ড্রিয়ার চিত্র</a:t>
            </a:r>
            <a:r>
              <a:rPr lang="bn-BD" sz="5400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আঁক</a:t>
            </a:r>
            <a:r>
              <a:rPr lang="bn-BD" sz="9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br>
              <a:rPr lang="bn-BD" sz="5400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দলঃ ২। ক্লোরোপ্লাস্ট এর </a:t>
            </a:r>
            <a:r>
              <a:rPr lang="bn-BD" sz="5400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চিত্র </a:t>
            </a:r>
            <a:r>
              <a:rPr lang="bn-BD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আঁক</a:t>
            </a:r>
            <a:r>
              <a:rPr lang="bn-BD" sz="9600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br>
              <a:rPr lang="bn-BD" sz="5400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81000"/>
            <a:ext cx="7924800" cy="270843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bn-BD" sz="1600" b="1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দলীয় </a:t>
            </a:r>
            <a:r>
              <a:rPr lang="bn-BD" sz="66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কাজঃ</a:t>
            </a:r>
            <a:br>
              <a:rPr lang="bn-BD" sz="66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sz="66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03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7848600" cy="2514600"/>
          </a:xfr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bn-BD" sz="4400" b="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4400" b="0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নিউক্লিয়াস কি ?</a:t>
            </a:r>
            <a:br>
              <a:rPr lang="bn-BD" sz="4400" b="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400" b="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২। আদি কোষ ও প্রকৃত কোষ এর সাদৃশ বল?</a:t>
            </a:r>
            <a:br>
              <a:rPr lang="bn-BD" sz="4400" b="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400" b="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৩।</a:t>
            </a:r>
            <a:r>
              <a:rPr lang="bn-BD" sz="4400" b="0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কোষ অঙ্গানু গুলোর নাম বল? </a:t>
            </a:r>
            <a:endParaRPr lang="en-US" sz="4400" b="0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600200"/>
            <a:ext cx="7772400" cy="11079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sz="6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47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655" y="990600"/>
            <a:ext cx="7578437" cy="1905000"/>
          </a:xfr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/>
              <a:t/>
            </a:r>
            <a:br>
              <a:rPr lang="bn-BD" sz="3600" dirty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5300" b="1" dirty="0" smtClean="0">
                <a:solidFill>
                  <a:schemeClr val="tx2">
                    <a:lumMod val="75000"/>
                  </a:schemeClr>
                </a:solidFill>
              </a:rPr>
              <a:t>বাড়ীর </a:t>
            </a:r>
            <a:r>
              <a:rPr lang="bn-BD" sz="5300" b="1" dirty="0">
                <a:solidFill>
                  <a:schemeClr val="tx2">
                    <a:lumMod val="75000"/>
                  </a:schemeClr>
                </a:solidFill>
              </a:rPr>
              <a:t>কাজঃ</a:t>
            </a:r>
            <a:r>
              <a:rPr lang="bn-BD" sz="5300" b="1" u="sng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bn-BD" sz="5300" b="1" u="sng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bn-BD" sz="3600" dirty="0"/>
              <a:t/>
            </a:r>
            <a:br>
              <a:rPr lang="bn-BD" sz="3600" dirty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/>
              <a:t/>
            </a:r>
            <a:br>
              <a:rPr lang="bn-BD" sz="3600" dirty="0"/>
            </a:b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20438" y="3124200"/>
            <a:ext cx="7543800" cy="1905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3600" dirty="0" smtClean="0"/>
              <a:t/>
            </a:r>
            <a:br>
              <a:rPr lang="bn-BD" sz="3600" dirty="0" smtClean="0"/>
            </a:br>
            <a:r>
              <a:rPr lang="bn-BD" sz="21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উদ্ভিদ </a:t>
            </a:r>
            <a:r>
              <a:rPr lang="bn-BD" sz="21600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কোষের চিহ্নিত চিত্র আঁক।</a:t>
            </a:r>
            <a:r>
              <a:rPr lang="bn-BD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bn-BD" sz="3600" dirty="0">
                <a:solidFill>
                  <a:schemeClr val="accent2">
                    <a:lumMod val="75000"/>
                  </a:schemeClr>
                </a:solidFill>
              </a:rPr>
            </a:b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78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533400" y="152401"/>
            <a:ext cx="8077200" cy="2285999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828800"/>
          </a:xfrm>
        </p:spPr>
        <p:txBody>
          <a:bodyPr>
            <a:noAutofit/>
          </a:bodyPr>
          <a:lstStyle/>
          <a:p>
            <a:r>
              <a:rPr lang="bn-BD" sz="199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14600"/>
            <a:ext cx="7924800" cy="4087092"/>
          </a:xfrm>
          <a:prstGeom prst="rect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6061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400"/>
            <a:ext cx="9144000" cy="1600200"/>
          </a:xfr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bn-BD" sz="9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2438400"/>
            <a:ext cx="4800600" cy="4343400"/>
          </a:xfr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u="sng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এম, এ, বশির  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আইডি- ০৮)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প্রভাষক (জীববিজ্ঞান)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কেশরগঞ্জ মহাবিদ্যালয়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ফুলবাড়ীয়া- ময়মনসংহ।</a:t>
            </a:r>
          </a:p>
          <a:p>
            <a:pPr marL="0" indent="0">
              <a:buNone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8400" y="2438911"/>
            <a:ext cx="4038600" cy="4342890"/>
          </a:xfr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শ্রেণী- একাদশ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বিষয়- উদ্ভিদ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সময়- ৬০ মিনিট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তারিখ-২১/০৬/১৩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1669470"/>
            <a:ext cx="480060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পরিচিতিঃ</a:t>
            </a:r>
            <a:endParaRPr lang="bn-BD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73785" y="1669470"/>
            <a:ext cx="4045525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 পরিচিতিঃ</a:t>
            </a:r>
          </a:p>
        </p:txBody>
      </p:sp>
    </p:spTree>
    <p:extLst>
      <p:ext uri="{BB962C8B-B14F-4D97-AF65-F5344CB8AC3E}">
        <p14:creationId xmlns:p14="http://schemas.microsoft.com/office/powerpoint/2010/main" val="271891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0" y="762000"/>
            <a:ext cx="9144000" cy="5181600"/>
          </a:xfrm>
          <a:prstGeom prst="flowChartAlternateProcess">
            <a:avLst/>
          </a:prstGeom>
          <a:solidFill>
            <a:schemeClr val="bg1"/>
          </a:solidFill>
          <a:ln w="1174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174356"/>
            <a:ext cx="13458368" cy="413396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09" t="7637" r="18543"/>
          <a:stretch/>
        </p:blipFill>
        <p:spPr>
          <a:xfrm>
            <a:off x="208644" y="1371601"/>
            <a:ext cx="4485614" cy="362565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9020628" y="1159842"/>
            <a:ext cx="76200" cy="4148483"/>
          </a:xfrm>
          <a:prstGeom prst="line">
            <a:avLst/>
          </a:prstGeom>
          <a:ln w="1143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29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7010400"/>
          </a:xfr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উদ্ভিদকোষঃ গঠন, বৈশিষ্ট্য ও কাজ।</a:t>
            </a:r>
            <a:endParaRPr lang="en-US" sz="6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44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52600"/>
            <a:ext cx="8763000" cy="4572000"/>
          </a:xfr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tx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>
                <a:latin typeface="NikoshBAN" pitchFamily="2" charset="0"/>
                <a:cs typeface="NikoshBAN" pitchFamily="2" charset="0"/>
              </a:rPr>
            </a:br>
            <a:r>
              <a:rPr lang="bn-BD" sz="4900" dirty="0" smtClean="0">
                <a:latin typeface="NikoshBAN" pitchFamily="2" charset="0"/>
                <a:cs typeface="NikoshBAN" pitchFamily="2" charset="0"/>
              </a:rPr>
              <a:t>১। কোষ কী তা  বলতে পারবে।</a:t>
            </a:r>
            <a:r>
              <a:rPr lang="en-US" sz="49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900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bn-BD" sz="4900" dirty="0" smtClean="0">
                <a:latin typeface="NikoshBAN" pitchFamily="2" charset="0"/>
                <a:cs typeface="NikoshBAN" pitchFamily="2" charset="0"/>
              </a:rPr>
              <a:t>২। কোষের প্রকার ভেদ সম্পর্কে লিখতে পারবে।</a:t>
            </a:r>
            <a:br>
              <a:rPr lang="bn-BD" sz="4900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  ৩। উদ্ভিদ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কোষের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কাজ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বলতে পারবে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৪।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উদ্ভিদ কোষের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গঠন বর্ননা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করতে পারবে।</a:t>
            </a:r>
            <a:br>
              <a:rPr lang="bn-BD" dirty="0">
                <a:latin typeface="NikoshBAN" pitchFamily="2" charset="0"/>
                <a:cs typeface="NikoshBAN" pitchFamily="2" charset="0"/>
              </a:rPr>
            </a:br>
            <a:r>
              <a:rPr lang="en-US" dirty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304800"/>
            <a:ext cx="8763000" cy="1323439"/>
          </a:xfrm>
          <a:prstGeom prst="rect">
            <a:avLst/>
          </a:prstGeom>
          <a:solidFill>
            <a:schemeClr val="bg2">
              <a:lumMod val="75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শিখনফলঃ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88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93" r="24738"/>
          <a:stretch/>
        </p:blipFill>
        <p:spPr>
          <a:xfrm>
            <a:off x="2667000" y="506402"/>
            <a:ext cx="3525985" cy="528479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67000" y="58674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চিত্র- উদ্ভিদ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কোষ</a:t>
            </a:r>
            <a:endParaRPr lang="en-US" sz="600" dirty="0"/>
          </a:p>
        </p:txBody>
      </p:sp>
    </p:spTree>
    <p:extLst>
      <p:ext uri="{BB962C8B-B14F-4D97-AF65-F5344CB8AC3E}">
        <p14:creationId xmlns:p14="http://schemas.microsoft.com/office/powerpoint/2010/main" val="168731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295400"/>
            <a:ext cx="10597025" cy="3276615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V="1">
            <a:off x="4038600" y="1490990"/>
            <a:ext cx="2493825" cy="4140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343400" y="2667000"/>
            <a:ext cx="2362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00400" y="3393281"/>
            <a:ext cx="3505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276600" y="2007283"/>
            <a:ext cx="3429000" cy="65971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32425" y="1229380"/>
            <a:ext cx="238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নিউক্লিয়ার  রন্দ্র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5600" y="1745673"/>
            <a:ext cx="238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নিউক্লিওলাস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05599" y="2405390"/>
            <a:ext cx="238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নিউক্লিয়ার  মেমব্রেন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61025" y="3131671"/>
            <a:ext cx="238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ক্রোমোসোম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09800" y="4953000"/>
            <a:ext cx="238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চিত্র-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নিউক্লিয়াস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75008" y="706585"/>
            <a:ext cx="8527475" cy="5867400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6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8229600" cy="49151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7800" y="1167825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কোলেস্টেরল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55805" y="96261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গ্লাইকোলিপিড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58305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কার্বোহাইড্রেট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494405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ফ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সফোলিপিড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53000" y="48006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গ্লাইকোপ্রোটিন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1950" y="5791200"/>
            <a:ext cx="281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চিত্র- সেল মেমব্রেন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87925" y="540325"/>
            <a:ext cx="8305800" cy="5867400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6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5853545" cy="4531776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2881745" y="1641755"/>
            <a:ext cx="381000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91745" y="1295400"/>
            <a:ext cx="1918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বহিঃস্তর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44145" y="1905000"/>
            <a:ext cx="1918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অন্ত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স্তর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359725" y="2178630"/>
            <a:ext cx="3574475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6" idx="1"/>
          </p:cNvCxnSpPr>
          <p:nvPr/>
        </p:nvCxnSpPr>
        <p:spPr>
          <a:xfrm flipH="1">
            <a:off x="4055916" y="2874497"/>
            <a:ext cx="2985656" cy="24970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091546" y="3679053"/>
            <a:ext cx="2168234" cy="1281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41572" y="2551331"/>
            <a:ext cx="1918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ক্রিস্টি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41572" y="3442477"/>
            <a:ext cx="1918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ম্যাট্রিক্স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598822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চিত্র- মাইটোকন্ড্রিয়া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87925" y="706585"/>
            <a:ext cx="8305800" cy="5867400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6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6" grpId="0"/>
      <p:bldP spid="12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97</Words>
  <Application>Microsoft Office PowerPoint</Application>
  <PresentationFormat>On-screen Show (4:3)</PresentationFormat>
  <Paragraphs>58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</vt:lpstr>
      <vt:lpstr>পরিচিতি</vt:lpstr>
      <vt:lpstr>PowerPoint Presentation</vt:lpstr>
      <vt:lpstr>উদ্ভিদকোষঃ গঠন, বৈশিষ্ট্য ও কাজ।</vt:lpstr>
      <vt:lpstr> ১। কোষ কী তা  বলতে পারবে।            ২। কোষের প্রকার ভেদ সম্পর্কে লিখতে পারবে।    ৩। উদ্ভিদ কোষের কাজ বলতে পারবে।            ৪। উদ্ভিদ কোষের গঠন বর্ননা করতে পারবে।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দলঃ ১। মাইটোকন্ড্রিয়ার চিত্র আঁক । দলঃ ২। ক্লোরোপ্লাস্ট এর চিত্র আঁক ।  </vt:lpstr>
      <vt:lpstr>১। নিউক্লিয়াস কি ? ২। আদি কোষ ও প্রকৃত কোষ এর সাদৃশ বল? ৩। কোষ অঙ্গানু গুলোর নাম বল? </vt:lpstr>
      <vt:lpstr>     বাড়ীর কাজঃ    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541</cp:revision>
  <dcterms:created xsi:type="dcterms:W3CDTF">2006-08-16T00:00:00Z</dcterms:created>
  <dcterms:modified xsi:type="dcterms:W3CDTF">2013-06-23T03:53:15Z</dcterms:modified>
</cp:coreProperties>
</file>